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150D84-87FB-4584-97AC-1E6D3F1793BE}" v="34" dt="2022-04-02T13:39:02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角山 信司" userId="778c07e11691f321" providerId="Windows Live" clId="Web-{55150D84-87FB-4584-97AC-1E6D3F1793BE}"/>
    <pc:docChg chg="modSld">
      <pc:chgData name="角山 信司" userId="778c07e11691f321" providerId="Windows Live" clId="Web-{55150D84-87FB-4584-97AC-1E6D3F1793BE}" dt="2022-04-02T13:39:02.369" v="34" actId="20577"/>
      <pc:docMkLst>
        <pc:docMk/>
      </pc:docMkLst>
      <pc:sldChg chg="modSp">
        <pc:chgData name="角山 信司" userId="778c07e11691f321" providerId="Windows Live" clId="Web-{55150D84-87FB-4584-97AC-1E6D3F1793BE}" dt="2022-04-02T13:39:02.369" v="34" actId="20577"/>
        <pc:sldMkLst>
          <pc:docMk/>
          <pc:sldMk cId="2128380218" sldId="256"/>
        </pc:sldMkLst>
        <pc:spChg chg="mod">
          <ac:chgData name="角山 信司" userId="778c07e11691f321" providerId="Windows Live" clId="Web-{55150D84-87FB-4584-97AC-1E6D3F1793BE}" dt="2022-04-02T13:39:02.369" v="34" actId="20577"/>
          <ac:spMkLst>
            <pc:docMk/>
            <pc:sldMk cId="2128380218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ja-JP" sz="1800">
                <a:ea typeface="+mn-lt"/>
                <a:cs typeface="+mn-lt"/>
              </a:rPr>
              <a:t>科目：実践評価・</a:t>
            </a:r>
            <a:r>
              <a:rPr lang="ja-JP" altLang="en-US" sz="1800">
                <a:ea typeface="+mn-lt"/>
                <a:cs typeface="+mn-lt"/>
              </a:rPr>
              <a:t>実践研究</a:t>
            </a:r>
            <a:r>
              <a:rPr lang="ja-JP" sz="1800">
                <a:ea typeface="+mn-lt"/>
                <a:cs typeface="+mn-lt"/>
              </a:rPr>
              <a:t>系科目Ⅰ　</a:t>
            </a:r>
            <a:r>
              <a:rPr lang="ja-JP" altLang="en-US" sz="1800">
                <a:ea typeface="+mn-lt"/>
                <a:cs typeface="+mn-lt"/>
              </a:rPr>
              <a:t>修了レポー</a:t>
            </a:r>
            <a:r>
              <a:rPr lang="ja-JP" sz="1800">
                <a:ea typeface="+mn-lt"/>
                <a:cs typeface="+mn-lt"/>
              </a:rPr>
              <a:t>ト</a:t>
            </a:r>
            <a:endParaRPr lang="ja-JP" altLang="en-US" sz="1800">
              <a:ea typeface="+mn-lt"/>
              <a:cs typeface="+mn-lt"/>
            </a:endParaRPr>
          </a:p>
          <a:p>
            <a:pPr algn="just"/>
            <a:r>
              <a:rPr lang="ja-JP" sz="1800">
                <a:ea typeface="+mn-lt"/>
                <a:cs typeface="+mn-lt"/>
              </a:rPr>
              <a:t>テーマ：「個人発表</a:t>
            </a:r>
            <a:r>
              <a:rPr lang="ja-JP" altLang="en-US" sz="1800">
                <a:ea typeface="+mn-lt"/>
                <a:cs typeface="+mn-lt"/>
              </a:rPr>
              <a:t>」分科会　発表資料</a:t>
            </a:r>
            <a:endParaRPr lang="ja-JP" sz="1800">
              <a:ea typeface="+mn-lt"/>
              <a:cs typeface="+mn-lt"/>
            </a:endParaRPr>
          </a:p>
          <a:p>
            <a:pPr algn="just"/>
            <a:r>
              <a:rPr lang="ja-JP" sz="1800">
                <a:ea typeface="+mn-lt"/>
                <a:cs typeface="+mn-lt"/>
              </a:rPr>
              <a:t>受講番号：　　　　　　　　　　　　氏名：</a:t>
            </a:r>
            <a:endParaRPr lang="ja-JP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17</cp:revision>
  <dcterms:created xsi:type="dcterms:W3CDTF">2022-04-02T13:36:33Z</dcterms:created>
  <dcterms:modified xsi:type="dcterms:W3CDTF">2022-04-02T13:39:12Z</dcterms:modified>
</cp:coreProperties>
</file>